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90" r:id="rId13"/>
    <p:sldId id="291" r:id="rId14"/>
    <p:sldId id="284" r:id="rId15"/>
    <p:sldId id="273" r:id="rId16"/>
    <p:sldId id="292" r:id="rId17"/>
    <p:sldId id="286" r:id="rId18"/>
    <p:sldId id="275" r:id="rId19"/>
    <p:sldId id="278" r:id="rId20"/>
    <p:sldId id="289" r:id="rId21"/>
    <p:sldId id="293" r:id="rId22"/>
    <p:sldId id="294" r:id="rId23"/>
    <p:sldId id="276" r:id="rId24"/>
    <p:sldId id="279" r:id="rId25"/>
    <p:sldId id="287" r:id="rId26"/>
    <p:sldId id="280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3200" dirty="0">
                <a:solidFill>
                  <a:srgbClr val="FFFFFF"/>
                </a:solidFill>
                <a:latin typeface="Century Gothic"/>
                <a:cs typeface="Calibri"/>
              </a:rPr>
              <a:t>Sprint 3</a:t>
            </a:r>
            <a:endParaRPr lang="de-DE" sz="3200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Envio de notificações de novas </a:t>
            </a:r>
            <a:r>
              <a:rPr lang="pt-BR" sz="2400" dirty="0" err="1">
                <a:latin typeface="Century Gothic" panose="020B0502020202020204" pitchFamily="34" charset="0"/>
              </a:rPr>
              <a:t>FOLs</a:t>
            </a:r>
            <a:r>
              <a:rPr lang="pt-BR" sz="2400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Visualização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Visualização da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43FBA3-1BD7-2F8F-EAF9-86667B711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20" y="604443"/>
            <a:ext cx="903096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44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la de celular com texto preto sobre fundo azul&#10;&#10;Descrição gerada automaticamente com confiança baixa">
            <a:extLst>
              <a:ext uri="{FF2B5EF4-FFF2-40B4-BE49-F238E27FC236}">
                <a16:creationId xmlns:a16="http://schemas.microsoft.com/office/drawing/2014/main" id="{06E2013E-68C9-E3D4-1AC3-51A405007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14" y="397781"/>
            <a:ext cx="9715572" cy="60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B6ECD91-19A8-6645-F60A-89ACE35D8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05" y="890649"/>
            <a:ext cx="2771245" cy="4732913"/>
          </a:xfrm>
          <a:prstGeom prst="rect">
            <a:avLst/>
          </a:prstGeom>
        </p:spPr>
      </p:pic>
      <p:pic>
        <p:nvPicPr>
          <p:cNvPr id="7" name="Imagem 6" descr="Mão segurando objeto azul&#10;&#10;Descrição gerada automaticamente com confiança baixa">
            <a:extLst>
              <a:ext uri="{FF2B5EF4-FFF2-40B4-BE49-F238E27FC236}">
                <a16:creationId xmlns:a16="http://schemas.microsoft.com/office/drawing/2014/main" id="{3631F9D4-38B9-C713-E412-DB0CE3149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" r="3137" b="1955"/>
          <a:stretch/>
        </p:blipFill>
        <p:spPr>
          <a:xfrm>
            <a:off x="3357350" y="890649"/>
            <a:ext cx="2738650" cy="4732913"/>
          </a:xfrm>
          <a:prstGeom prst="rect">
            <a:avLst/>
          </a:prstGeom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129BC55-5A6F-B0F2-2574-33201E4B6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88"/>
            <a:ext cx="2860993" cy="5921034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8BF4F9E2-7867-739C-75E9-F9C84110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2"/>
          <a:stretch/>
        </p:blipFill>
        <p:spPr>
          <a:xfrm>
            <a:off x="8956993" y="890649"/>
            <a:ext cx="2803815" cy="47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7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Terceira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F658886-3116-2F82-66CD-E5B239124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44" y="312991"/>
            <a:ext cx="4288011" cy="62320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 dirty="0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Rafael Furtado</a:t>
            </a:r>
          </a:p>
          <a:p>
            <a:pPr algn="ctr"/>
            <a:r>
              <a:rPr lang="pt-BR" sz="2400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Bárbara Port</a:t>
            </a:r>
          </a:p>
          <a:p>
            <a:pPr algn="ctr"/>
            <a:r>
              <a:rPr lang="pt-BR" sz="2400" i="1" dirty="0" err="1">
                <a:latin typeface="Century Gothic"/>
              </a:rPr>
              <a:t>Product</a:t>
            </a:r>
            <a:r>
              <a:rPr lang="pt-BR" sz="2400" i="1" dirty="0">
                <a:latin typeface="Century Gothic"/>
              </a:rPr>
              <a:t> </a:t>
            </a:r>
            <a:r>
              <a:rPr lang="pt-BR" sz="2400" i="1" dirty="0" err="1">
                <a:latin typeface="Century Gothic"/>
              </a:rPr>
              <a:t>Owner</a:t>
            </a:r>
            <a:endParaRPr lang="pt-BR" sz="2400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194762" y="4738776"/>
            <a:ext cx="3270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Carolina </a:t>
            </a:r>
            <a:r>
              <a:rPr lang="pt-BR" sz="2400" b="1" dirty="0" err="1">
                <a:latin typeface="Century Gothic"/>
              </a:rPr>
              <a:t>Margiotti</a:t>
            </a:r>
            <a:endParaRPr lang="pt-BR" sz="2400" b="1" dirty="0">
              <a:latin typeface="Century Gothic"/>
            </a:endParaRPr>
          </a:p>
          <a:p>
            <a:pPr algn="ctr"/>
            <a:r>
              <a:rPr lang="pt-BR" sz="2400" i="1" dirty="0" err="1">
                <a:latin typeface="Century Gothic"/>
              </a:rPr>
              <a:t>Development</a:t>
            </a:r>
            <a:r>
              <a:rPr lang="pt-BR" sz="2400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A57942B-7859-9475-14E6-2C46AE6EEA1B}"/>
              </a:ext>
            </a:extLst>
          </p:cNvPr>
          <p:cNvSpPr/>
          <p:nvPr/>
        </p:nvSpPr>
        <p:spPr>
          <a:xfrm>
            <a:off x="480646" y="1348153"/>
            <a:ext cx="11230708" cy="3880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16" name="Imagem 15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E631DBD3-8BAA-4ECB-2FA8-6EBECCAC7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6" b="52229"/>
          <a:stretch/>
        </p:blipFill>
        <p:spPr>
          <a:xfrm>
            <a:off x="480646" y="2215657"/>
            <a:ext cx="2298157" cy="1884027"/>
          </a:xfrm>
          <a:prstGeom prst="rect">
            <a:avLst/>
          </a:prstGeom>
        </p:spPr>
      </p:pic>
      <p:pic>
        <p:nvPicPr>
          <p:cNvPr id="18" name="Imagem 17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D7FF375C-BBBD-3F93-023A-5B12DCF28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7199"/>
          <a:stretch/>
        </p:blipFill>
        <p:spPr>
          <a:xfrm>
            <a:off x="2778803" y="2324554"/>
            <a:ext cx="2545251" cy="1971950"/>
          </a:xfrm>
          <a:prstGeom prst="rect">
            <a:avLst/>
          </a:prstGeom>
        </p:spPr>
      </p:pic>
      <p:pic>
        <p:nvPicPr>
          <p:cNvPr id="20" name="Imagem 1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710B514-1FB1-7E70-8F6A-52ED2DAD59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57"/>
          <a:stretch/>
        </p:blipFill>
        <p:spPr>
          <a:xfrm>
            <a:off x="5288885" y="2239103"/>
            <a:ext cx="3134162" cy="2813539"/>
          </a:xfrm>
          <a:prstGeom prst="rect">
            <a:avLst/>
          </a:prstGeom>
        </p:spPr>
      </p:pic>
      <p:pic>
        <p:nvPicPr>
          <p:cNvPr id="22" name="Imagem 2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90CC298-FDBC-3B63-6E77-49D03AA90A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5"/>
          <a:stretch/>
        </p:blipFill>
        <p:spPr>
          <a:xfrm>
            <a:off x="8423047" y="2324554"/>
            <a:ext cx="3134162" cy="15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A57942B-7859-9475-14E6-2C46AE6EEA1B}"/>
              </a:ext>
            </a:extLst>
          </p:cNvPr>
          <p:cNvSpPr/>
          <p:nvPr/>
        </p:nvSpPr>
        <p:spPr>
          <a:xfrm>
            <a:off x="480646" y="1348153"/>
            <a:ext cx="11230708" cy="3880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D15412C-5C12-D736-73DD-CEE9FE280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54" y="1594339"/>
            <a:ext cx="2896004" cy="3305636"/>
          </a:xfrm>
          <a:prstGeom prst="rect">
            <a:avLst/>
          </a:prstGeom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639DC49-CC52-7320-D24E-E99DE8953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05" y="1522995"/>
            <a:ext cx="3048425" cy="2676899"/>
          </a:xfrm>
          <a:prstGeom prst="rect">
            <a:avLst/>
          </a:prstGeom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DF1FBC3-CB73-FBB2-4373-D39CC5AC8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24" y="1520483"/>
            <a:ext cx="3429479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14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4A57942B-7859-9475-14E6-2C46AE6EEA1B}"/>
              </a:ext>
            </a:extLst>
          </p:cNvPr>
          <p:cNvSpPr/>
          <p:nvPr/>
        </p:nvSpPr>
        <p:spPr>
          <a:xfrm>
            <a:off x="480646" y="1348153"/>
            <a:ext cx="11230708" cy="3974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66948B58-4AD7-9E45-C111-A9D09897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96" y="1668845"/>
            <a:ext cx="3639058" cy="3238952"/>
          </a:xfrm>
          <a:prstGeom prst="rect">
            <a:avLst/>
          </a:prstGeom>
        </p:spPr>
      </p:pic>
      <p:pic>
        <p:nvPicPr>
          <p:cNvPr id="8" name="Imagem 7" descr="Texto&#10;&#10;Descrição gerada automaticamente com confiança média">
            <a:extLst>
              <a:ext uri="{FF2B5EF4-FFF2-40B4-BE49-F238E27FC236}">
                <a16:creationId xmlns:a16="http://schemas.microsoft.com/office/drawing/2014/main" id="{B87DDE55-947A-B898-73BD-44E6EA1B2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5592189" y="1348152"/>
            <a:ext cx="3426615" cy="38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Sprint3">
            <a:hlinkClick r:id="" action="ppaction://media"/>
            <a:extLst>
              <a:ext uri="{FF2B5EF4-FFF2-40B4-BE49-F238E27FC236}">
                <a16:creationId xmlns:a16="http://schemas.microsoft.com/office/drawing/2014/main" id="{282DCA21-25D8-4411-4726-9D593ED9E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55" y="2031516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42" y="2167892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44" y="426714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04" y="1891632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99" y="3923506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6D13A77-0AD7-0867-E39C-7A140E108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9765" y="413036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016370" y="4738776"/>
            <a:ext cx="31844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Levi Motta</a:t>
            </a:r>
          </a:p>
          <a:p>
            <a:pPr algn="ctr"/>
            <a:r>
              <a:rPr lang="pt-BR" sz="2400" i="1" dirty="0" err="1">
                <a:latin typeface="Century Gothic"/>
              </a:rPr>
              <a:t>Development</a:t>
            </a:r>
            <a:r>
              <a:rPr lang="pt-BR" sz="2400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104185" y="4738776"/>
            <a:ext cx="31844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Daniel Vargas</a:t>
            </a:r>
          </a:p>
          <a:p>
            <a:pPr algn="ctr"/>
            <a:r>
              <a:rPr lang="pt-BR" sz="2400" i="1" dirty="0" err="1">
                <a:latin typeface="Century Gothic"/>
              </a:rPr>
              <a:t>Development</a:t>
            </a:r>
            <a:r>
              <a:rPr lang="pt-BR" sz="2400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028093" y="4738776"/>
            <a:ext cx="316100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Anna Yamada</a:t>
            </a:r>
          </a:p>
          <a:p>
            <a:pPr algn="ctr"/>
            <a:r>
              <a:rPr lang="pt-BR" sz="2400" i="1" dirty="0" err="1">
                <a:latin typeface="Century Gothic"/>
              </a:rPr>
              <a:t>Development</a:t>
            </a:r>
            <a:r>
              <a:rPr lang="pt-BR" sz="2400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008290" y="4738776"/>
            <a:ext cx="31610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b="1" dirty="0">
                <a:latin typeface="Century Gothic"/>
              </a:rPr>
              <a:t>Ana Clara Godoy</a:t>
            </a:r>
          </a:p>
          <a:p>
            <a:pPr algn="ctr"/>
            <a:r>
              <a:rPr lang="pt-BR" sz="2400" i="1" dirty="0" err="1">
                <a:latin typeface="Century Gothic"/>
              </a:rPr>
              <a:t>Development</a:t>
            </a:r>
            <a:r>
              <a:rPr lang="pt-BR" sz="2400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sz="2400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sz="2400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sz="2400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sz="2400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sz="2400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Pesquisa e filtragem de </a:t>
            </a:r>
            <a:r>
              <a:rPr lang="pt-BR" sz="2400" dirty="0" err="1">
                <a:latin typeface="Century Gothic" panose="020B0502020202020204" pitchFamily="34" charset="0"/>
              </a:rPr>
              <a:t>FOLs</a:t>
            </a:r>
            <a:r>
              <a:rPr lang="pt-BR" sz="2400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Visualização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188</Words>
  <Application>Microsoft Office PowerPoint</Application>
  <PresentationFormat>Widescreen</PresentationFormat>
  <Paragraphs>43</Paragraphs>
  <Slides>27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BARBARA DOS SANTOS PORT</cp:lastModifiedBy>
  <cp:revision>118</cp:revision>
  <dcterms:created xsi:type="dcterms:W3CDTF">2022-04-25T12:24:16Z</dcterms:created>
  <dcterms:modified xsi:type="dcterms:W3CDTF">2022-06-05T23:42:02Z</dcterms:modified>
</cp:coreProperties>
</file>